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8" r:id="rId2"/>
    <p:sldId id="269" r:id="rId3"/>
    <p:sldId id="270" r:id="rId4"/>
    <p:sldId id="265" r:id="rId5"/>
    <p:sldId id="271" r:id="rId6"/>
    <p:sldId id="272" r:id="rId7"/>
    <p:sldId id="278" r:id="rId8"/>
    <p:sldId id="279" r:id="rId9"/>
    <p:sldId id="280" r:id="rId10"/>
    <p:sldId id="281" r:id="rId11"/>
    <p:sldId id="274" r:id="rId12"/>
    <p:sldId id="283" r:id="rId13"/>
    <p:sldId id="273" r:id="rId14"/>
    <p:sldId id="277" r:id="rId15"/>
    <p:sldId id="284" r:id="rId16"/>
    <p:sldId id="275" r:id="rId17"/>
    <p:sldId id="285" r:id="rId18"/>
    <p:sldId id="287" r:id="rId19"/>
    <p:sldId id="288" r:id="rId20"/>
    <p:sldId id="289" r:id="rId21"/>
    <p:sldId id="290" r:id="rId22"/>
    <p:sldId id="293" r:id="rId23"/>
    <p:sldId id="294" r:id="rId24"/>
    <p:sldId id="291" r:id="rId25"/>
    <p:sldId id="292" r:id="rId26"/>
    <p:sldId id="295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B496-108E-044B-AA33-7DC2C9C3FC07}" type="datetimeFigureOut">
              <a:rPr lang="en-US" smtClean="0"/>
              <a:t>5/5/14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9AEC-CAD6-1B4E-816B-24789EB92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B496-108E-044B-AA33-7DC2C9C3FC07}" type="datetimeFigureOut">
              <a:rPr lang="en-US" smtClean="0"/>
              <a:t>5/5/14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9AEC-CAD6-1B4E-816B-24789EB92F1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B496-108E-044B-AA33-7DC2C9C3FC07}" type="datetimeFigureOut">
              <a:rPr lang="en-US" smtClean="0"/>
              <a:t>5/5/14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9AEC-CAD6-1B4E-816B-24789EB92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B496-108E-044B-AA33-7DC2C9C3FC07}" type="datetimeFigureOut">
              <a:rPr lang="en-US" smtClean="0"/>
              <a:t>5/5/14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9AEC-CAD6-1B4E-816B-24789EB92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B496-108E-044B-AA33-7DC2C9C3FC07}" type="datetimeFigureOut">
              <a:rPr lang="en-US" smtClean="0"/>
              <a:t>5/5/14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9AEC-CAD6-1B4E-816B-24789EB92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B496-108E-044B-AA33-7DC2C9C3FC07}" type="datetimeFigureOut">
              <a:rPr lang="en-US" smtClean="0"/>
              <a:t>5/5/14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9AEC-CAD6-1B4E-816B-24789EB92F1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B496-108E-044B-AA33-7DC2C9C3FC07}" type="datetimeFigureOut">
              <a:rPr lang="en-US" smtClean="0"/>
              <a:t>5/5/14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9AEC-CAD6-1B4E-816B-24789EB92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B496-108E-044B-AA33-7DC2C9C3FC07}" type="datetimeFigureOut">
              <a:rPr lang="en-US" smtClean="0"/>
              <a:t>5/5/14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9AEC-CAD6-1B4E-816B-24789EB92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B496-108E-044B-AA33-7DC2C9C3FC07}" type="datetimeFigureOut">
              <a:rPr lang="en-US" smtClean="0"/>
              <a:t>5/5/14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9AEC-CAD6-1B4E-816B-24789EB92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B496-108E-044B-AA33-7DC2C9C3FC07}" type="datetimeFigureOut">
              <a:rPr lang="en-US" smtClean="0"/>
              <a:t>5/5/14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9AEC-CAD6-1B4E-816B-24789EB92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B496-108E-044B-AA33-7DC2C9C3FC07}" type="datetimeFigureOut">
              <a:rPr lang="en-US" smtClean="0"/>
              <a:t>5/5/14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9AEC-CAD6-1B4E-816B-24789EB92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B496-108E-044B-AA33-7DC2C9C3FC07}" type="datetimeFigureOut">
              <a:rPr lang="en-US" smtClean="0"/>
              <a:t>5/5/14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9AEC-CAD6-1B4E-816B-24789EB92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823B496-108E-044B-AA33-7DC2C9C3FC07}" type="datetimeFigureOut">
              <a:rPr lang="en-US" smtClean="0"/>
              <a:t>5/5/14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99B09AEC-CAD6-1B4E-816B-24789EB92F1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847484"/>
            <a:ext cx="8056563" cy="1362075"/>
          </a:xfrm>
        </p:spPr>
        <p:txBody>
          <a:bodyPr/>
          <a:lstStyle/>
          <a:p>
            <a:r>
              <a:rPr lang="en-US" sz="5400" dirty="0" smtClean="0"/>
              <a:t>Urdu - </a:t>
            </a:r>
            <a:r>
              <a:rPr lang="en-US" sz="5400" dirty="0" err="1" smtClean="0">
                <a:latin typeface="Jameel Noori Nastaleeq"/>
                <a:cs typeface="Jameel Noori Nastaleeq"/>
              </a:rPr>
              <a:t>اُردو</a:t>
            </a:r>
            <a:endParaRPr lang="en-US" sz="5400" dirty="0">
              <a:latin typeface="Jameel Noori Nastaleeq"/>
              <a:cs typeface="Jameel Noori Nastaleeq"/>
            </a:endParaRPr>
          </a:p>
        </p:txBody>
      </p:sp>
    </p:spTree>
    <p:extLst>
      <p:ext uri="{BB962C8B-B14F-4D97-AF65-F5344CB8AC3E}">
        <p14:creationId xmlns:p14="http://schemas.microsoft.com/office/powerpoint/2010/main" val="180014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03" y="107575"/>
            <a:ext cx="8168248" cy="4734533"/>
          </a:xfrm>
        </p:spPr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See you later.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پھر</a:t>
            </a:r>
            <a:r>
              <a:rPr lang="en-US" dirty="0" smtClean="0"/>
              <a:t> </a:t>
            </a:r>
            <a:r>
              <a:rPr lang="en-US" dirty="0" err="1" smtClean="0"/>
              <a:t>ملیں</a:t>
            </a:r>
            <a:r>
              <a:rPr lang="en-US" dirty="0" smtClean="0"/>
              <a:t> </a:t>
            </a:r>
            <a:r>
              <a:rPr lang="en-US" dirty="0" err="1" smtClean="0"/>
              <a:t>گے</a:t>
            </a:r>
            <a:r>
              <a:rPr lang="en-US" dirty="0" smtClean="0"/>
              <a:t>۔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phir</a:t>
            </a:r>
            <a:r>
              <a:rPr lang="en-US" dirty="0" smtClean="0"/>
              <a:t> </a:t>
            </a:r>
            <a:r>
              <a:rPr lang="en-US" dirty="0" err="1" smtClean="0"/>
              <a:t>milengay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328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4734533"/>
          </a:xfrm>
        </p:spPr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Thank you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err="1" smtClean="0"/>
              <a:t>شُکریہ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shukriya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629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4734533"/>
          </a:xfrm>
        </p:spPr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You are welcome.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err="1" smtClean="0"/>
              <a:t>کوئی</a:t>
            </a:r>
            <a:r>
              <a:rPr lang="en-US" dirty="0" smtClean="0"/>
              <a:t> </a:t>
            </a:r>
            <a:r>
              <a:rPr lang="en-US" dirty="0" err="1" smtClean="0"/>
              <a:t>بات</a:t>
            </a:r>
            <a:r>
              <a:rPr lang="en-US" dirty="0" smtClean="0"/>
              <a:t> </a:t>
            </a:r>
            <a:r>
              <a:rPr lang="en-US" dirty="0" err="1" smtClean="0"/>
              <a:t>نہیں</a:t>
            </a:r>
            <a:r>
              <a:rPr lang="en-US" dirty="0" smtClean="0"/>
              <a:t>۔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koee</a:t>
            </a:r>
            <a:r>
              <a:rPr lang="en-US" dirty="0" smtClean="0"/>
              <a:t> </a:t>
            </a:r>
            <a:r>
              <a:rPr lang="en-US" dirty="0" err="1" smtClean="0"/>
              <a:t>baat</a:t>
            </a:r>
            <a:r>
              <a:rPr lang="en-US" dirty="0" smtClean="0"/>
              <a:t> </a:t>
            </a:r>
            <a:r>
              <a:rPr lang="en-US" dirty="0" err="1" smtClean="0"/>
              <a:t>nahin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552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4734533"/>
          </a:xfrm>
        </p:spPr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Goodbye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err="1" smtClean="0"/>
              <a:t>خُدا</a:t>
            </a:r>
            <a:r>
              <a:rPr lang="en-US" dirty="0" smtClean="0"/>
              <a:t> </a:t>
            </a:r>
            <a:r>
              <a:rPr lang="en-US" dirty="0" err="1" smtClean="0"/>
              <a:t>حافظ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khuda</a:t>
            </a:r>
            <a:r>
              <a:rPr lang="en-US" dirty="0" smtClean="0"/>
              <a:t> </a:t>
            </a:r>
            <a:r>
              <a:rPr lang="en-US" dirty="0" err="1" smtClean="0"/>
              <a:t>haafiz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988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4734533"/>
          </a:xfrm>
        </p:spPr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Good night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شب</a:t>
            </a:r>
            <a:r>
              <a:rPr lang="en-US" dirty="0" smtClean="0"/>
              <a:t> </a:t>
            </a:r>
            <a:r>
              <a:rPr lang="en-US" dirty="0" err="1" smtClean="0"/>
              <a:t>بخیر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shab</a:t>
            </a:r>
            <a:r>
              <a:rPr lang="en-US" dirty="0" smtClean="0"/>
              <a:t> </a:t>
            </a:r>
            <a:r>
              <a:rPr lang="en-US" dirty="0" err="1" smtClean="0"/>
              <a:t>bakhair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243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072394"/>
            <a:ext cx="8056563" cy="1362075"/>
          </a:xfrm>
        </p:spPr>
        <p:txBody>
          <a:bodyPr/>
          <a:lstStyle/>
          <a:p>
            <a:r>
              <a:rPr lang="en-US" dirty="0" smtClean="0"/>
              <a:t>Basic Phrases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459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4734533"/>
          </a:xfrm>
        </p:spPr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Yes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err="1" smtClean="0"/>
              <a:t>ہاں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haan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775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4734533"/>
          </a:xfrm>
        </p:spPr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No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err="1" smtClean="0"/>
              <a:t>نہیں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naheen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262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4734533"/>
          </a:xfrm>
        </p:spPr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Excuse me! / I am sorry.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err="1" smtClean="0"/>
              <a:t>معاف</a:t>
            </a:r>
            <a:r>
              <a:rPr lang="en-US" dirty="0" smtClean="0"/>
              <a:t> </a:t>
            </a:r>
            <a:r>
              <a:rPr lang="en-US" dirty="0" err="1" smtClean="0"/>
              <a:t>کیجیئے</a:t>
            </a:r>
            <a:r>
              <a:rPr lang="en-US" dirty="0" smtClean="0"/>
              <a:t>۔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maaf</a:t>
            </a:r>
            <a:r>
              <a:rPr lang="en-US" dirty="0" smtClean="0"/>
              <a:t> </a:t>
            </a:r>
            <a:r>
              <a:rPr lang="en-US" dirty="0" err="1" smtClean="0"/>
              <a:t>keejiyay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789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4734533"/>
          </a:xfrm>
        </p:spPr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Please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مہربانی</a:t>
            </a:r>
            <a:r>
              <a:rPr lang="en-US" dirty="0" smtClean="0"/>
              <a:t> </a:t>
            </a:r>
            <a:r>
              <a:rPr lang="en-US" dirty="0" err="1" smtClean="0"/>
              <a:t>کرکے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maaf</a:t>
            </a:r>
            <a:r>
              <a:rPr lang="en-US" dirty="0" smtClean="0"/>
              <a:t> </a:t>
            </a:r>
            <a:r>
              <a:rPr lang="en-US" dirty="0" err="1" smtClean="0"/>
              <a:t>keejiyay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556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2498" y="1256832"/>
            <a:ext cx="8056563" cy="1896406"/>
          </a:xfrm>
        </p:spPr>
        <p:txBody>
          <a:bodyPr>
            <a:normAutofit/>
          </a:bodyPr>
          <a:lstStyle/>
          <a:p>
            <a:pPr marL="285750" indent="-28575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accent1"/>
                </a:solidFill>
              </a:rPr>
              <a:t>Pakistan’s national language and lingua franca </a:t>
            </a:r>
          </a:p>
          <a:p>
            <a:pPr marL="285750" indent="-28575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accent1"/>
                </a:solidFill>
              </a:rPr>
              <a:t>Shares the same grammar and vocabulary with </a:t>
            </a:r>
            <a:r>
              <a:rPr lang="en-US" sz="2000" b="1" dirty="0" smtClean="0">
                <a:solidFill>
                  <a:schemeClr val="accent1"/>
                </a:solidFill>
              </a:rPr>
              <a:t>Hindi</a:t>
            </a:r>
          </a:p>
          <a:p>
            <a:pPr marL="285750" indent="-28575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accent1"/>
                </a:solidFill>
              </a:rPr>
              <a:t>Urdu is written in a modified Persian script </a:t>
            </a:r>
          </a:p>
          <a:p>
            <a:pPr marL="285750" indent="-28575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accent1"/>
                </a:solidFill>
              </a:rPr>
              <a:t>Hindi is written in </a:t>
            </a:r>
            <a:r>
              <a:rPr lang="en-US" sz="2000" dirty="0" err="1" smtClean="0">
                <a:solidFill>
                  <a:schemeClr val="accent1"/>
                </a:solidFill>
              </a:rPr>
              <a:t>Devanagari</a:t>
            </a:r>
            <a:r>
              <a:rPr lang="en-US" sz="2000" dirty="0" smtClean="0">
                <a:solidFill>
                  <a:schemeClr val="accent1"/>
                </a:solidFill>
              </a:rPr>
              <a:t> script</a:t>
            </a:r>
          </a:p>
          <a:p>
            <a:pPr marL="285750" indent="-285750" algn="l">
              <a:lnSpc>
                <a:spcPct val="110000"/>
              </a:lnSpc>
              <a:buFont typeface="Arial"/>
              <a:buChar char="•"/>
            </a:pPr>
            <a:endParaRPr lang="en-US" sz="2000" dirty="0">
              <a:solidFill>
                <a:schemeClr val="accent1"/>
              </a:solidFill>
            </a:endParaRPr>
          </a:p>
        </p:txBody>
      </p:sp>
      <p:pic>
        <p:nvPicPr>
          <p:cNvPr id="4" name="Picture 3" descr="hindiurduspectru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38" y="3751821"/>
            <a:ext cx="8255000" cy="8763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64346" y="4895028"/>
            <a:ext cx="24414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/>
              <a:t>Urdu Hindi Flagship</a:t>
            </a:r>
          </a:p>
          <a:p>
            <a:pPr algn="r"/>
            <a:r>
              <a:rPr lang="en-US" sz="1100" i="1" dirty="0" smtClean="0"/>
              <a:t>The University of Texas at Austin</a:t>
            </a:r>
            <a:endParaRPr lang="en-US" sz="1100" i="1" dirty="0"/>
          </a:p>
        </p:txBody>
      </p:sp>
    </p:spTree>
    <p:extLst>
      <p:ext uri="{BB962C8B-B14F-4D97-AF65-F5344CB8AC3E}">
        <p14:creationId xmlns:p14="http://schemas.microsoft.com/office/powerpoint/2010/main" val="408743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4734533"/>
          </a:xfrm>
        </p:spPr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Water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پانی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paanee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678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4734533"/>
          </a:xfrm>
        </p:spPr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Food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کھانا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khaana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594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4734533"/>
          </a:xfrm>
        </p:spPr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Thirsty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پیاسا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piyaasa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640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4734533"/>
          </a:xfrm>
        </p:spPr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Hungry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بھوکا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bhooka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656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4734533"/>
          </a:xfrm>
        </p:spPr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Help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مدد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madad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798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4734533"/>
          </a:xfrm>
        </p:spPr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Price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قیمت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qeemat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518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 more, visit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2C7C9F"/>
                </a:solidFill>
              </a:rPr>
              <a:t>http://</a:t>
            </a:r>
            <a:r>
              <a:rPr lang="en-US" sz="4000" dirty="0" err="1">
                <a:solidFill>
                  <a:srgbClr val="2C7C9F"/>
                </a:solidFill>
              </a:rPr>
              <a:t>gloss.dliflc.edu</a:t>
            </a:r>
            <a:r>
              <a:rPr lang="en-US" sz="4000" dirty="0">
                <a:solidFill>
                  <a:srgbClr val="2C7C9F"/>
                </a:solidFill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372644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834254"/>
            <a:ext cx="8056563" cy="1362075"/>
          </a:xfrm>
        </p:spPr>
        <p:txBody>
          <a:bodyPr/>
          <a:lstStyle/>
          <a:p>
            <a:r>
              <a:rPr lang="en-US" dirty="0" smtClean="0"/>
              <a:t>Basic Greetings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299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4734533"/>
          </a:xfrm>
        </p:spPr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Hi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آداب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aadab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951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4734533"/>
          </a:xfrm>
        </p:spPr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How are you?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آپ </a:t>
            </a:r>
            <a:r>
              <a:rPr lang="en-US" dirty="0" err="1" smtClean="0"/>
              <a:t>کیسے</a:t>
            </a:r>
            <a:r>
              <a:rPr lang="en-US" dirty="0" smtClean="0"/>
              <a:t> </a:t>
            </a:r>
            <a:r>
              <a:rPr lang="en-US" dirty="0" err="1" smtClean="0"/>
              <a:t>ہیں</a:t>
            </a:r>
            <a:r>
              <a:rPr lang="en-US" dirty="0" smtClean="0"/>
              <a:t>؟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aap</a:t>
            </a:r>
            <a:r>
              <a:rPr lang="en-US" dirty="0" smtClean="0"/>
              <a:t> </a:t>
            </a:r>
            <a:r>
              <a:rPr lang="en-US" dirty="0" err="1" smtClean="0"/>
              <a:t>kaisay</a:t>
            </a:r>
            <a:r>
              <a:rPr lang="en-US" dirty="0" smtClean="0"/>
              <a:t> </a:t>
            </a:r>
            <a:r>
              <a:rPr lang="en-US" dirty="0" err="1" smtClean="0"/>
              <a:t>hain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620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4734533"/>
          </a:xfrm>
        </p:spPr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I am fine.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err="1" smtClean="0"/>
              <a:t>میں</a:t>
            </a:r>
            <a:r>
              <a:rPr lang="en-US" dirty="0" smtClean="0"/>
              <a:t> </a:t>
            </a:r>
            <a:r>
              <a:rPr lang="en-US" dirty="0" err="1" smtClean="0"/>
              <a:t>ٹھیک</a:t>
            </a:r>
            <a:r>
              <a:rPr lang="en-US" dirty="0" smtClean="0"/>
              <a:t> </a:t>
            </a:r>
            <a:r>
              <a:rPr lang="en-US" dirty="0" err="1" smtClean="0"/>
              <a:t>ہوں</a:t>
            </a:r>
            <a:r>
              <a:rPr lang="en-US" dirty="0" smtClean="0"/>
              <a:t>۔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main </a:t>
            </a:r>
            <a:r>
              <a:rPr lang="en-US" dirty="0" err="1" smtClean="0"/>
              <a:t>theek</a:t>
            </a:r>
            <a:r>
              <a:rPr lang="en-US" dirty="0" smtClean="0"/>
              <a:t> </a:t>
            </a:r>
            <a:r>
              <a:rPr lang="en-US" dirty="0" err="1" smtClean="0"/>
              <a:t>hun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168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4734533"/>
          </a:xfrm>
        </p:spPr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What is your name?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آپ </a:t>
            </a:r>
            <a:r>
              <a:rPr lang="en-US" dirty="0" err="1" smtClean="0"/>
              <a:t>کا</a:t>
            </a:r>
            <a:r>
              <a:rPr lang="en-US" dirty="0" smtClean="0"/>
              <a:t> </a:t>
            </a:r>
            <a:r>
              <a:rPr lang="en-US" dirty="0" err="1" smtClean="0"/>
              <a:t>کیا</a:t>
            </a:r>
            <a:r>
              <a:rPr lang="en-US" dirty="0" smtClean="0"/>
              <a:t> </a:t>
            </a:r>
            <a:r>
              <a:rPr lang="en-US" dirty="0" err="1" smtClean="0"/>
              <a:t>نام</a:t>
            </a:r>
            <a:r>
              <a:rPr lang="en-US" dirty="0" smtClean="0"/>
              <a:t> </a:t>
            </a:r>
            <a:r>
              <a:rPr lang="en-US" dirty="0" err="1" smtClean="0"/>
              <a:t>ہے</a:t>
            </a:r>
            <a:r>
              <a:rPr lang="en-US" dirty="0" smtClean="0"/>
              <a:t>؟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aap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kya</a:t>
            </a:r>
            <a:r>
              <a:rPr lang="en-US" dirty="0" smtClean="0"/>
              <a:t> </a:t>
            </a:r>
            <a:r>
              <a:rPr lang="en-US" dirty="0" err="1" smtClean="0"/>
              <a:t>naam</a:t>
            </a:r>
            <a:r>
              <a:rPr lang="en-US" dirty="0" smtClean="0"/>
              <a:t> hay?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95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4734533"/>
          </a:xfrm>
        </p:spPr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My name is ________.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err="1" smtClean="0"/>
              <a:t>میرا</a:t>
            </a:r>
            <a:r>
              <a:rPr lang="en-US" dirty="0" smtClean="0"/>
              <a:t> </a:t>
            </a:r>
            <a:r>
              <a:rPr lang="en-US" dirty="0" err="1" smtClean="0"/>
              <a:t>نام</a:t>
            </a:r>
            <a:r>
              <a:rPr lang="en-US" dirty="0" smtClean="0"/>
              <a:t> _______ </a:t>
            </a:r>
            <a:r>
              <a:rPr lang="en-US" dirty="0" err="1" smtClean="0"/>
              <a:t>ہے</a:t>
            </a:r>
            <a:r>
              <a:rPr lang="en-US" dirty="0" smtClean="0"/>
              <a:t>۔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maira</a:t>
            </a:r>
            <a:r>
              <a:rPr lang="en-US" dirty="0" smtClean="0"/>
              <a:t> </a:t>
            </a:r>
            <a:r>
              <a:rPr lang="en-US" dirty="0" err="1" smtClean="0"/>
              <a:t>naam</a:t>
            </a:r>
            <a:r>
              <a:rPr lang="en-US" dirty="0" smtClean="0"/>
              <a:t> _______ </a:t>
            </a:r>
            <a:r>
              <a:rPr lang="en-US" dirty="0" err="1" smtClean="0"/>
              <a:t>hai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678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03" y="107575"/>
            <a:ext cx="8168248" cy="4734533"/>
          </a:xfrm>
        </p:spPr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Nice to meet you.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آپ </a:t>
            </a:r>
            <a:r>
              <a:rPr lang="en-US" dirty="0" err="1" smtClean="0"/>
              <a:t>سے</a:t>
            </a:r>
            <a:r>
              <a:rPr lang="en-US" dirty="0" smtClean="0"/>
              <a:t> </a:t>
            </a:r>
            <a:r>
              <a:rPr lang="en-US" dirty="0" err="1" smtClean="0"/>
              <a:t>مل</a:t>
            </a:r>
            <a:r>
              <a:rPr lang="en-US" dirty="0" smtClean="0"/>
              <a:t> </a:t>
            </a:r>
            <a:r>
              <a:rPr lang="en-US" dirty="0" err="1" smtClean="0"/>
              <a:t>کر</a:t>
            </a:r>
            <a:r>
              <a:rPr lang="en-US" dirty="0" smtClean="0"/>
              <a:t> </a:t>
            </a:r>
            <a:r>
              <a:rPr lang="en-US" dirty="0" err="1" smtClean="0"/>
              <a:t>خوشی</a:t>
            </a:r>
            <a:r>
              <a:rPr lang="en-US" dirty="0" smtClean="0"/>
              <a:t> </a:t>
            </a:r>
            <a:r>
              <a:rPr lang="en-US" dirty="0" err="1" smtClean="0"/>
              <a:t>ہوئی</a:t>
            </a:r>
            <a:r>
              <a:rPr lang="en-US" dirty="0" smtClean="0"/>
              <a:t>۔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aap</a:t>
            </a:r>
            <a:r>
              <a:rPr lang="en-US" dirty="0" smtClean="0"/>
              <a:t> say mil </a:t>
            </a:r>
            <a:r>
              <a:rPr lang="en-US" dirty="0" err="1" smtClean="0"/>
              <a:t>kar</a:t>
            </a:r>
            <a:r>
              <a:rPr lang="en-US" dirty="0" smtClean="0"/>
              <a:t> </a:t>
            </a:r>
            <a:r>
              <a:rPr lang="en-US" dirty="0" err="1" smtClean="0"/>
              <a:t>khushi</a:t>
            </a:r>
            <a:r>
              <a:rPr lang="en-US" dirty="0" smtClean="0"/>
              <a:t> </a:t>
            </a:r>
            <a:r>
              <a:rPr lang="en-US" dirty="0" err="1" smtClean="0"/>
              <a:t>huee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8861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317</TotalTime>
  <Words>108</Words>
  <Application>Microsoft Macintosh PowerPoint</Application>
  <PresentationFormat>On-screen Show (4:3)</PresentationFormat>
  <Paragraphs>32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Breeze</vt:lpstr>
      <vt:lpstr>Urdu - اُردو</vt:lpstr>
      <vt:lpstr>PowerPoint Presentation</vt:lpstr>
      <vt:lpstr>Basic Greetings</vt:lpstr>
      <vt:lpstr>Hi  آداب   aadab</vt:lpstr>
      <vt:lpstr>How are you?   آپ کیسے ہیں؟  aap kaisay hain?</vt:lpstr>
      <vt:lpstr>I am fine.   میں ٹھیک ہوں۔  main theek hun.</vt:lpstr>
      <vt:lpstr>What is your name?   آپ کا کیا نام ہے؟  aap ka kya naam hay?</vt:lpstr>
      <vt:lpstr>My name is ________.   میرا نام _______ ہے۔  maira naam _______ hai.</vt:lpstr>
      <vt:lpstr>Nice to meet you.   آپ سے مل کر خوشی ہوئی۔  aap say mil kar khushi huee.</vt:lpstr>
      <vt:lpstr>See you later.   پھر ملیں گے۔  phir milengay</vt:lpstr>
      <vt:lpstr>Thank you   شُکریہ  shukriya</vt:lpstr>
      <vt:lpstr>You are welcome.   کوئی بات نہیں۔  koee baat nahin.</vt:lpstr>
      <vt:lpstr>Goodbye   خُدا حافظ  khuda haafiz</vt:lpstr>
      <vt:lpstr>Good night  شب بخیر  shab bakhair</vt:lpstr>
      <vt:lpstr>Basic Phrases</vt:lpstr>
      <vt:lpstr>Yes   ہاں  haan</vt:lpstr>
      <vt:lpstr>No   نہیں  naheen</vt:lpstr>
      <vt:lpstr>Excuse me! / I am sorry.   معاف کیجیئے۔  maaf keejiyay</vt:lpstr>
      <vt:lpstr>Please   مہربانی کرکے  maaf keejiyay</vt:lpstr>
      <vt:lpstr>Water   پانی  paanee</vt:lpstr>
      <vt:lpstr>Food   کھانا  khaana</vt:lpstr>
      <vt:lpstr>Thirsty   پیاسا  piyaasa</vt:lpstr>
      <vt:lpstr>Hungry   بھوکا   bhooka</vt:lpstr>
      <vt:lpstr>Help   مدد  madad</vt:lpstr>
      <vt:lpstr>Price   قیمت  qeemat</vt:lpstr>
      <vt:lpstr>For more, visit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اُردو- Urdu</dc:title>
  <dc:creator>Muatasim Qazi</dc:creator>
  <cp:lastModifiedBy>Muatasim Qazi</cp:lastModifiedBy>
  <cp:revision>17</cp:revision>
  <dcterms:created xsi:type="dcterms:W3CDTF">2014-05-06T03:01:33Z</dcterms:created>
  <dcterms:modified xsi:type="dcterms:W3CDTF">2014-05-06T08:19:10Z</dcterms:modified>
</cp:coreProperties>
</file>